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130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10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6593066"/>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a:t>
            </a:r>
            <a:r>
              <a:rPr lang="kk-KZ" altLang="ru-RU" sz="1100" b="1" dirty="0">
                <a:solidFill>
                  <a:srgbClr val="000000"/>
                </a:solidFill>
                <a:latin typeface="Times New Roman" pitchFamily="18" charset="0"/>
                <a:cs typeface="Times New Roman" pitchFamily="18" charset="0"/>
              </a:rPr>
              <a:t>1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sym typeface="Calibri"/>
              </a:rPr>
              <a:t>10</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11</a:t>
            </a:r>
            <a:r>
              <a:rPr lang="kk-KZ" sz="1100" b="1" dirty="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 жел соғады, түнде күші 9-14, екпіні 15-20 м/с, күндіз 15-20, екпіні 23-28 м/с. Ауа температурасы түнде 1-3 радус үсік, күндіз 8-10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12</a:t>
            </a:r>
            <a:r>
              <a:rPr lang="kk-KZ"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11</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solidFill>
                  <a:srgbClr val="000000"/>
                </a:solidFill>
                <a:latin typeface="Times New Roman" pitchFamily="18" charset="0"/>
                <a:cs typeface="Times New Roman" pitchFamily="18" charset="0"/>
                <a:sym typeface="Calibri"/>
              </a:rPr>
              <a:t>12</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аздаған жаңбыр, найзағай. Солтүстік-батыстан, батыстан жел соғады, күші 9-14, екпіні 15-20 м/с. Ауа </a:t>
            </a:r>
            <a:r>
              <a:rPr lang="kk-KZ" sz="1100">
                <a:latin typeface="Times New Roman" pitchFamily="18" charset="0"/>
                <a:cs typeface="Times New Roman" pitchFamily="18" charset="0"/>
              </a:rPr>
              <a:t>температурасы 0-2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11</a:t>
            </a:r>
            <a:r>
              <a:rPr lang="kk-KZ" sz="1100" dirty="0">
                <a:solidFill>
                  <a:schemeClr val="tx1"/>
                </a:solidFill>
                <a:latin typeface="Times New Roman" pitchFamily="18" charset="0"/>
                <a:cs typeface="Times New Roman" pitchFamily="18" charset="0"/>
              </a:rPr>
              <a:t> мамырға, </a:t>
            </a:r>
            <a:r>
              <a:rPr lang="ru-RU" sz="1100" dirty="0">
                <a:solidFill>
                  <a:schemeClr val="tx1"/>
                </a:solidFill>
                <a:latin typeface="Times New Roman" pitchFamily="18" charset="0"/>
                <a:cs typeface="Times New Roman" pitchFamily="18" charset="0"/>
              </a:rPr>
              <a:t>12</a:t>
            </a:r>
            <a:r>
              <a:rPr lang="kk-KZ" sz="1100" dirty="0">
                <a:solidFill>
                  <a:schemeClr val="tx1"/>
                </a:solidFill>
                <a:latin typeface="Times New Roman" pitchFamily="18" charset="0"/>
                <a:cs typeface="Times New Roman" pitchFamily="18" charset="0"/>
              </a:rPr>
              <a:t>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/А. </a:t>
            </a:r>
            <a:r>
              <a:rPr lang="ru-RU" altLang="ru-RU" sz="1200" b="1" i="1">
                <a:solidFill>
                  <a:srgbClr val="000000"/>
                </a:solidFill>
                <a:latin typeface="Times New Roman" panose="02020603050405020304" pitchFamily="18" charset="0"/>
                <a:cs typeface="Times New Roman" panose="02020603050405020304" pitchFamily="18" charset="0"/>
              </a:rPr>
              <a:t>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18429</TotalTime>
  <Words>614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7986</cp:revision>
  <cp:lastPrinted>2021-07-01T03:56:27Z</cp:lastPrinted>
  <dcterms:created xsi:type="dcterms:W3CDTF">2018-03-27T06:03:00Z</dcterms:created>
  <dcterms:modified xsi:type="dcterms:W3CDTF">2026-05-10T07:39:02Z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